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6" d="100"/>
          <a:sy n="76" d="100"/>
        </p:scale>
        <p:origin x="6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37DB7-8072-4921-8D35-2107157CD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AD846F-FB52-42F4-B3E2-FA61261D74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CC959-7655-4F89-9B13-BDF61CEC2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FE3F-C8B3-434F-ADC2-79F711F65568}" type="datetimeFigureOut">
              <a:rPr lang="en-GB" smtClean="0"/>
              <a:t>21/11/2019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36C11-62F6-4C88-8A94-21688CA87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9BE89-9D16-4A77-BA3E-D926258DA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59EA-945F-46E2-B824-0F9EB1EE16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475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0336A-08C9-4BD4-A551-68B717D3F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7CDF4B-839A-469C-8496-4168F4538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1096C9-81B7-49C2-AAEE-E876AA7DA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FE3F-C8B3-434F-ADC2-79F711F65568}" type="datetimeFigureOut">
              <a:rPr lang="en-GB" smtClean="0"/>
              <a:t>21/11/2019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7DBE0-7A40-4A10-9FB8-CCEEC15CE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392F5-7692-456C-A95E-3FC740B86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59EA-945F-46E2-B824-0F9EB1EE16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892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270DDF-AEAF-45BC-B49C-C564E5127D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EF6BD0-A894-4777-B742-79C2DBE7C1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F5387-AD8B-4AC7-9882-CC9FB3381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FE3F-C8B3-434F-ADC2-79F711F65568}" type="datetimeFigureOut">
              <a:rPr lang="en-GB" smtClean="0"/>
              <a:t>21/11/2019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3B1B5-9875-4D74-B270-077AB55A8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F0C13-3910-4596-96C4-385AE20F3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59EA-945F-46E2-B824-0F9EB1EE16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6571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0BAFB-E4D0-45A6-9621-E7E2552DE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65611-21FB-4081-8BDB-9EF684716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D0C8D-F198-4C50-8891-269230A79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FE3F-C8B3-434F-ADC2-79F711F65568}" type="datetimeFigureOut">
              <a:rPr lang="en-GB" smtClean="0"/>
              <a:t>21/11/2019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140DE-1C0C-4DE3-A380-1F9C029E0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544B8-6274-45A2-88E0-B89876686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59EA-945F-46E2-B824-0F9EB1EE16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3994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F58BA-5B73-4C57-90C3-CFCA58A10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9B30DF-1D47-44BD-ADA5-D6DD06F319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622391-D240-4C68-B4B5-62100FC17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FE3F-C8B3-434F-ADC2-79F711F65568}" type="datetimeFigureOut">
              <a:rPr lang="en-GB" smtClean="0"/>
              <a:t>21/11/2019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1E371-6715-4725-A5A5-18CC3DE52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6159B-4DC9-44D7-845C-F83330035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59EA-945F-46E2-B824-0F9EB1EE16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53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28719-4B13-453C-B07A-ED325803F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7BE05-3DBB-43A5-90DC-CE98F32321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CE76B9-F175-49B2-82BF-D7A8D12F1B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D746CB-425A-4449-87E0-B6545681F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FE3F-C8B3-434F-ADC2-79F711F65568}" type="datetimeFigureOut">
              <a:rPr lang="en-GB" smtClean="0"/>
              <a:t>21/11/2019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DB0D4C-00AE-45D4-B2DE-9476346CF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178D44-9CF3-49E7-B321-6ED1F82AB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59EA-945F-46E2-B824-0F9EB1EE16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8424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50DDD-6D59-4A2D-BAB2-953B56446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75A40B-FB83-432A-BADD-DADC47CE12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0CDE48-0CA6-44CF-8054-56DD11D663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1C84CB-664E-40A1-977B-52322C3D86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A892A9-5587-46CC-BF33-7B9248BF9A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A397C6-79DF-4428-BA28-B86F2926B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FE3F-C8B3-434F-ADC2-79F711F65568}" type="datetimeFigureOut">
              <a:rPr lang="en-GB" smtClean="0"/>
              <a:t>21/11/2019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46A40B-C890-4490-883E-DD1B56F50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8A9162-0EA5-48CA-A9EF-8A2C6147C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59EA-945F-46E2-B824-0F9EB1EE16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6404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2E31B-F8B8-4388-A9B2-B8E67F754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8ED5B9-4002-4F9D-978E-58478AA50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FE3F-C8B3-434F-ADC2-79F711F65568}" type="datetimeFigureOut">
              <a:rPr lang="en-GB" smtClean="0"/>
              <a:t>21/11/2019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1F0D85-4F88-4C71-925B-7D205CF29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7A22E5-556C-470B-813B-F2BB1CAA7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59EA-945F-46E2-B824-0F9EB1EE16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5892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1C271D-A72F-40FA-8D0A-97506C4ED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FE3F-C8B3-434F-ADC2-79F711F65568}" type="datetimeFigureOut">
              <a:rPr lang="en-GB" smtClean="0"/>
              <a:t>21/11/2019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D4F8E9-88A2-4DBC-82AA-0E79F012D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7D4981-C9DE-4337-895E-0643B76E6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59EA-945F-46E2-B824-0F9EB1EE16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2339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E3DF5-1517-47FB-AD50-C807998A0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8B363-061D-4F4A-B2D8-289260328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EA55DC-B612-4769-9D39-E32755530E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10585-A168-47EA-8AE1-CC9A5B884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FE3F-C8B3-434F-ADC2-79F711F65568}" type="datetimeFigureOut">
              <a:rPr lang="en-GB" smtClean="0"/>
              <a:t>21/11/2019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116E98-A7E3-4F18-AD47-180A4C938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136F4E-23E0-4FCF-9E0D-8785CE08B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59EA-945F-46E2-B824-0F9EB1EE16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4208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7489E-43C6-46A4-BA8F-10B177112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55F31F-8927-4DCD-9758-FAA1C983DA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14590B-2FD1-4BD6-B5E0-9906EEEF4D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589001-FCDD-4827-A5D1-288F1215E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FE3F-C8B3-434F-ADC2-79F711F65568}" type="datetimeFigureOut">
              <a:rPr lang="en-GB" smtClean="0"/>
              <a:t>21/11/2019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BE22F1-F085-4B32-BD84-0F14C7234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B7F466-6FD7-4366-8FFA-34B5E445D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59EA-945F-46E2-B824-0F9EB1EE16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7890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D02463-F94D-4E5E-9AD9-BAA4A1E8B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7D483A-F4DB-45A6-A858-9A8316738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DCC38F-F442-46E2-AF44-75017FBAB6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7FE3F-C8B3-434F-ADC2-79F711F65568}" type="datetimeFigureOut">
              <a:rPr lang="en-GB" smtClean="0"/>
              <a:t>21/11/2019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6356F-DA2E-43AA-94F6-E07AE72D88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ECCCF-CCD7-46E0-B63A-5D31248C5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059EA-945F-46E2-B824-0F9EB1EE16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7380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socialcare.wales/registration/what-is-registration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80A4B931-B7F0-403E-9F40-8A4054A04F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78"/>
            <a:ext cx="12192000" cy="68584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 3">
            <a:extLst>
              <a:ext uri="{FF2B5EF4-FFF2-40B4-BE49-F238E27FC236}">
                <a16:creationId xmlns:a16="http://schemas.microsoft.com/office/drawing/2014/main" id="{4CEAF602-346E-4A18-BDCE-F489E035CF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78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 4">
            <a:extLst>
              <a:ext uri="{FF2B5EF4-FFF2-40B4-BE49-F238E27FC236}">
                <a16:creationId xmlns:a16="http://schemas.microsoft.com/office/drawing/2014/main" id="{F74A1337-596D-453E-B873-BCF1760EE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478"/>
            <a:ext cx="8078052" cy="6858478"/>
          </a:xfrm>
          <a:custGeom>
            <a:avLst/>
            <a:gdLst>
              <a:gd name="connsiteX0" fmla="*/ 0 w 8078052"/>
              <a:gd name="connsiteY0" fmla="*/ 0 h 6858478"/>
              <a:gd name="connsiteX1" fmla="*/ 3829872 w 8078052"/>
              <a:gd name="connsiteY1" fmla="*/ 0 h 6858478"/>
              <a:gd name="connsiteX2" fmla="*/ 4896100 w 8078052"/>
              <a:gd name="connsiteY2" fmla="*/ 0 h 6858478"/>
              <a:gd name="connsiteX3" fmla="*/ 4901677 w 8078052"/>
              <a:gd name="connsiteY3" fmla="*/ 0 h 6858478"/>
              <a:gd name="connsiteX4" fmla="*/ 8078052 w 8078052"/>
              <a:gd name="connsiteY4" fmla="*/ 6858478 h 6858478"/>
              <a:gd name="connsiteX5" fmla="*/ 653497 w 8078052"/>
              <a:gd name="connsiteY5" fmla="*/ 6858478 h 6858478"/>
              <a:gd name="connsiteX6" fmla="*/ 653757 w 8078052"/>
              <a:gd name="connsiteY6" fmla="*/ 6857916 h 6858478"/>
              <a:gd name="connsiteX7" fmla="*/ 0 w 8078052"/>
              <a:gd name="connsiteY7" fmla="*/ 6857916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2" h="6858478">
                <a:moveTo>
                  <a:pt x="0" y="0"/>
                </a:moveTo>
                <a:lnTo>
                  <a:pt x="3829872" y="0"/>
                </a:lnTo>
                <a:lnTo>
                  <a:pt x="4896100" y="0"/>
                </a:lnTo>
                <a:lnTo>
                  <a:pt x="4901677" y="0"/>
                </a:lnTo>
                <a:lnTo>
                  <a:pt x="8078052" y="6858478"/>
                </a:lnTo>
                <a:lnTo>
                  <a:pt x="653497" y="6858478"/>
                </a:lnTo>
                <a:lnTo>
                  <a:pt x="653757" y="6857916"/>
                </a:lnTo>
                <a:lnTo>
                  <a:pt x="0" y="685791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5190A4-63FB-4718-A66D-B770743B0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2600325"/>
            <a:ext cx="5291328" cy="3649400"/>
          </a:xfrm>
        </p:spPr>
        <p:txBody>
          <a:bodyPr anchor="t">
            <a:normAutofit/>
          </a:bodyPr>
          <a:lstStyle/>
          <a:p>
            <a:pPr algn="l"/>
            <a:r>
              <a:rPr lang="en-GB" sz="5400" dirty="0"/>
              <a:t>DIRECT NURSING SERVICES</a:t>
            </a:r>
            <a:br>
              <a:rPr lang="en-GB" sz="5400" dirty="0"/>
            </a:br>
            <a:r>
              <a:rPr lang="en-GB" sz="2000" dirty="0">
                <a:hlinkClick r:id="rId2"/>
              </a:rPr>
              <a:t>https://socialcare.wales/registration/what-is-registration</a:t>
            </a:r>
            <a:endParaRPr lang="en-GB" sz="2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01580B-1755-4F68-9888-B417339213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245806"/>
            <a:ext cx="4101625" cy="2210169"/>
          </a:xfrm>
        </p:spPr>
        <p:txBody>
          <a:bodyPr anchor="b">
            <a:normAutofit/>
          </a:bodyPr>
          <a:lstStyle/>
          <a:p>
            <a:pPr algn="l"/>
            <a:r>
              <a:rPr lang="en-GB" dirty="0"/>
              <a:t>Are You working in Care? Are your registered with social Wales Yet? </a:t>
            </a:r>
          </a:p>
          <a:p>
            <a:pPr algn="l"/>
            <a:r>
              <a:rPr lang="en-GB" dirty="0"/>
              <a:t>For a quick Guide to Registration,  please click n the hyper link below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05BF27A-D57F-449F-B7AA-AC4F9383F6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170" y="321721"/>
            <a:ext cx="2476638" cy="138800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527C949-9B77-4557-9C52-565213AA62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297" y="1870584"/>
            <a:ext cx="2280772" cy="1388013"/>
          </a:xfrm>
          <a:prstGeom prst="rect">
            <a:avLst/>
          </a:prstGeom>
        </p:spPr>
      </p:pic>
      <p:pic>
        <p:nvPicPr>
          <p:cNvPr id="7" name="Picture 6" descr="A small boat in a harbor next to a body of water&#10;&#10;Description automatically generated">
            <a:extLst>
              <a:ext uri="{FF2B5EF4-FFF2-40B4-BE49-F238E27FC236}">
                <a16:creationId xmlns:a16="http://schemas.microsoft.com/office/drawing/2014/main" id="{6736671E-186E-499E-9A05-816D39A853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3438" y="3419454"/>
            <a:ext cx="2111046" cy="1388013"/>
          </a:xfrm>
          <a:prstGeom prst="rect">
            <a:avLst/>
          </a:prstGeom>
        </p:spPr>
      </p:pic>
      <p:pic>
        <p:nvPicPr>
          <p:cNvPr id="5" name="Picture 4" descr="A person in a blue shirt&#10;&#10;Description automatically generated">
            <a:extLst>
              <a:ext uri="{FF2B5EF4-FFF2-40B4-BE49-F238E27FC236}">
                <a16:creationId xmlns:a16="http://schemas.microsoft.com/office/drawing/2014/main" id="{AAA91EA2-CEB3-4F32-A60C-482AEB7E8E2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9885" y="4968316"/>
            <a:ext cx="2079406" cy="1388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9166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31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DIRECT NURSING SERVICES https://socialcare.wales/registration/what-is-registration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Dale Russell</dc:creator>
  <cp:lastModifiedBy>Daniel Towers</cp:lastModifiedBy>
  <cp:revision>4</cp:revision>
  <dcterms:created xsi:type="dcterms:W3CDTF">2019-02-27T04:48:58Z</dcterms:created>
  <dcterms:modified xsi:type="dcterms:W3CDTF">2019-11-21T09:25:56Z</dcterms:modified>
</cp:coreProperties>
</file>