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37DB7-8072-4921-8D35-2107157CD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AD846F-FB52-42F4-B3E2-FA61261D7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CC959-7655-4F89-9B13-BDF61CEC2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36C11-62F6-4C88-8A94-21688CA87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9BE89-9D16-4A77-BA3E-D926258D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336A-08C9-4BD4-A551-68B717D3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7CDF4B-839A-469C-8496-4168F453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096C9-81B7-49C2-AAEE-E876AA7DA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DBE0-7A40-4A10-9FB8-CCEEC15CE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392F5-7692-456C-A95E-3FC740B8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92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270DDF-AEAF-45BC-B49C-C564E5127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EF6BD0-A894-4777-B742-79C2DBE7C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F5387-AD8B-4AC7-9882-CC9FB338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3B1B5-9875-4D74-B270-077AB55A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F0C13-3910-4596-96C4-385AE20F3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65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0BAFB-E4D0-45A6-9621-E7E2552DE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65611-21FB-4081-8BDB-9EF684716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D0C8D-F198-4C50-8891-269230A79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140DE-1C0C-4DE3-A380-1F9C029E0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544B8-6274-45A2-88E0-B8987668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99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58BA-5B73-4C57-90C3-CFCA58A10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9B30DF-1D47-44BD-ADA5-D6DD06F31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22391-D240-4C68-B4B5-62100FC1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1E371-6715-4725-A5A5-18CC3DE5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6159B-4DC9-44D7-845C-F8333003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53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28719-4B13-453C-B07A-ED325803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7BE05-3DBB-43A5-90DC-CE98F32321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E76B9-F175-49B2-82BF-D7A8D12F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746CB-425A-4449-87E0-B6545681F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B0D4C-00AE-45D4-B2DE-9476346C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178D44-9CF3-49E7-B321-6ED1F82AB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42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50DDD-6D59-4A2D-BAB2-953B56446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5A40B-FB83-432A-BADD-DADC47CE1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CDE48-0CA6-44CF-8054-56DD11D663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C84CB-664E-40A1-977B-52322C3D8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A892A9-5587-46CC-BF33-7B9248BF9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A397C6-79DF-4428-BA28-B86F2926B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46A40B-C890-4490-883E-DD1B56F50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A9162-0EA5-48CA-A9EF-8A2C6147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40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2E31B-F8B8-4388-A9B2-B8E67F75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8ED5B9-4002-4F9D-978E-58478AA50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F0D85-4F88-4C71-925B-7D205CF29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A22E5-556C-470B-813B-F2BB1CAA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89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1C271D-A72F-40FA-8D0A-97506C4E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D4F8E9-88A2-4DBC-82AA-0E79F012D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7D4981-C9DE-4337-895E-0643B76E6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33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E3DF5-1517-47FB-AD50-C807998A0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8B363-061D-4F4A-B2D8-289260328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A55DC-B612-4769-9D39-E32755530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10585-A168-47EA-8AE1-CC9A5B88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16E98-A7E3-4F18-AD47-180A4C93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36F4E-23E0-4FCF-9E0D-8785CE08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20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7489E-43C6-46A4-BA8F-10B17711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5F31F-8927-4DCD-9758-FAA1C983D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14590B-2FD1-4BD6-B5E0-9906EEEF4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89001-FCDD-4827-A5D1-288F1215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E22F1-F085-4B32-BD84-0F14C7234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7F466-6FD7-4366-8FFA-34B5E445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89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02463-F94D-4E5E-9AD9-BAA4A1E8B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D483A-F4DB-45A6-A858-9A8316738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CC38F-F442-46E2-AF44-75017FBAB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FE3F-C8B3-434F-ADC2-79F711F65568}" type="datetimeFigureOut">
              <a:rPr lang="en-GB" smtClean="0"/>
              <a:t>21/11/2019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6356F-DA2E-43AA-94F6-E07AE72D88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ECCCF-CCD7-46E0-B63A-5D31248C5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059EA-945F-46E2-B824-0F9EB1EE16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38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socialcare.wales/registration/what-is-registrat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0A4B931-B7F0-403E-9F40-8A4054A04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12192000" cy="68584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4CEAF602-346E-4A18-BDCE-F489E035C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4">
            <a:extLst>
              <a:ext uri="{FF2B5EF4-FFF2-40B4-BE49-F238E27FC236}">
                <a16:creationId xmlns:a16="http://schemas.microsoft.com/office/drawing/2014/main" id="{F74A1337-596D-453E-B873-BCF1760EE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8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5190A4-63FB-4718-A66D-B770743B0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2600325"/>
            <a:ext cx="5291328" cy="3649400"/>
          </a:xfrm>
        </p:spPr>
        <p:txBody>
          <a:bodyPr anchor="t">
            <a:normAutofit/>
          </a:bodyPr>
          <a:lstStyle/>
          <a:p>
            <a:pPr algn="l"/>
            <a:r>
              <a:rPr lang="en-GB" sz="5400" dirty="0"/>
              <a:t>DIRECT NURSING SERVICES</a:t>
            </a:r>
            <a:br>
              <a:rPr lang="en-GB" sz="5400" dirty="0"/>
            </a:br>
            <a:r>
              <a:rPr lang="en-GB" sz="2000" dirty="0">
                <a:hlinkClick r:id="rId2"/>
              </a:rPr>
              <a:t>https://socialcare.wales/registration/what-is-registration</a:t>
            </a:r>
            <a:endParaRPr lang="en-GB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1580B-1755-4F68-9888-B417339213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45806"/>
            <a:ext cx="4101625" cy="2210169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Are You working in Care? Are your registered with social Wales Yet? </a:t>
            </a:r>
          </a:p>
          <a:p>
            <a:pPr algn="l"/>
            <a:r>
              <a:rPr lang="en-GB" dirty="0"/>
              <a:t>For a quick Guide to Registration,  please click n the hyper link below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05BF27A-D57F-449F-B7AA-AC4F9383F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170" y="321721"/>
            <a:ext cx="2476638" cy="13880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527C949-9B77-4557-9C52-565213AA62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297" y="1870584"/>
            <a:ext cx="2280772" cy="1388013"/>
          </a:xfrm>
          <a:prstGeom prst="rect">
            <a:avLst/>
          </a:prstGeom>
        </p:spPr>
      </p:pic>
      <p:pic>
        <p:nvPicPr>
          <p:cNvPr id="7" name="Picture 6" descr="A small boat in a harbor next to a body of water&#10;&#10;Description automatically generated">
            <a:extLst>
              <a:ext uri="{FF2B5EF4-FFF2-40B4-BE49-F238E27FC236}">
                <a16:creationId xmlns:a16="http://schemas.microsoft.com/office/drawing/2014/main" id="{6736671E-186E-499E-9A05-816D39A853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438" y="3419454"/>
            <a:ext cx="2111046" cy="1388013"/>
          </a:xfrm>
          <a:prstGeom prst="rect">
            <a:avLst/>
          </a:prstGeom>
        </p:spPr>
      </p:pic>
      <p:pic>
        <p:nvPicPr>
          <p:cNvPr id="5" name="Picture 4" descr="A person in a blue shirt&#10;&#10;Description automatically generated">
            <a:extLst>
              <a:ext uri="{FF2B5EF4-FFF2-40B4-BE49-F238E27FC236}">
                <a16:creationId xmlns:a16="http://schemas.microsoft.com/office/drawing/2014/main" id="{AAA91EA2-CEB3-4F32-A60C-482AEB7E8E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885" y="4968316"/>
            <a:ext cx="2079406" cy="138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916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DIRECT NURSING SERVICES https://socialcare.wales/registration/what-is-registration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Dale Russell</dc:creator>
  <cp:lastModifiedBy>Daniel Towers</cp:lastModifiedBy>
  <cp:revision>4</cp:revision>
  <dcterms:created xsi:type="dcterms:W3CDTF">2019-02-27T04:48:58Z</dcterms:created>
  <dcterms:modified xsi:type="dcterms:W3CDTF">2019-11-21T09:25:56Z</dcterms:modified>
</cp:coreProperties>
</file>